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>
      <p:cViewPr varScale="1">
        <p:scale>
          <a:sx n="90" d="100"/>
          <a:sy n="90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6/4/24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65899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056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27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914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55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985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46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73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45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98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533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6/4/24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27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FFAB7E-4788-405E-A4D8-B6644AE46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F985A2-1334-4D86-97FF-10FE78059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nimated Yellow Taxi">
            <a:extLst>
              <a:ext uri="{FF2B5EF4-FFF2-40B4-BE49-F238E27FC236}">
                <a16:creationId xmlns:a16="http://schemas.microsoft.com/office/drawing/2014/main" id="{B1A41025-6105-6421-6463-5E70AA549B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1496" r="-1" b="-1"/>
          <a:stretch/>
        </p:blipFill>
        <p:spPr>
          <a:xfrm>
            <a:off x="0" y="771100"/>
            <a:ext cx="12191977" cy="60869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BD1D744-9969-4FA2-8008-BD8BF5A93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52849" y="473202"/>
            <a:ext cx="3232254" cy="534595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39224-F00B-DE72-A24F-92FCD6A75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7561" y="2014683"/>
            <a:ext cx="4312214" cy="1663390"/>
          </a:xfrm>
        </p:spPr>
        <p:txBody>
          <a:bodyPr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</a:rPr>
              <a:t>Automati</a:t>
            </a:r>
            <a:r>
              <a:rPr lang="en-US" sz="4800" dirty="0">
                <a:solidFill>
                  <a:schemeClr val="bg1"/>
                </a:solidFill>
              </a:rPr>
              <a:t>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0C65CD-AB7F-D53B-4218-7DE8866F37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4573" y="3712191"/>
            <a:ext cx="4392745" cy="554115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Skills: Python, Tableau</a:t>
            </a:r>
          </a:p>
        </p:txBody>
      </p:sp>
    </p:spTree>
    <p:extLst>
      <p:ext uri="{BB962C8B-B14F-4D97-AF65-F5344CB8AC3E}">
        <p14:creationId xmlns:p14="http://schemas.microsoft.com/office/powerpoint/2010/main" val="2315734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rismaticVTI">
  <a:themeElements>
    <a:clrScheme name="AnalogousFromDarkSeedLeftStep">
      <a:dk1>
        <a:srgbClr val="000000"/>
      </a:dk1>
      <a:lt1>
        <a:srgbClr val="FFFFFF"/>
      </a:lt1>
      <a:dk2>
        <a:srgbClr val="3F3423"/>
      </a:dk2>
      <a:lt2>
        <a:srgbClr val="E8E2E6"/>
      </a:lt2>
      <a:accent1>
        <a:srgbClr val="21B94B"/>
      </a:accent1>
      <a:accent2>
        <a:srgbClr val="2BB814"/>
      </a:accent2>
      <a:accent3>
        <a:srgbClr val="70B11F"/>
      </a:accent3>
      <a:accent4>
        <a:srgbClr val="A2A712"/>
      </a:accent4>
      <a:accent5>
        <a:srgbClr val="D69226"/>
      </a:accent5>
      <a:accent6>
        <a:srgbClr val="D53C17"/>
      </a:accent6>
      <a:hlink>
        <a:srgbClr val="968032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</Words>
  <Application>Microsoft Macintosh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Aharoni</vt:lpstr>
      <vt:lpstr>Arial</vt:lpstr>
      <vt:lpstr>Avenir Next LT Pro</vt:lpstr>
      <vt:lpstr>PrismaticVTI</vt:lpstr>
      <vt:lpstr>Automati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SN249</dc:creator>
  <cp:lastModifiedBy>SN249</cp:lastModifiedBy>
  <cp:revision>1</cp:revision>
  <dcterms:created xsi:type="dcterms:W3CDTF">2024-06-04T14:58:20Z</dcterms:created>
  <dcterms:modified xsi:type="dcterms:W3CDTF">2024-06-04T15:04:34Z</dcterms:modified>
</cp:coreProperties>
</file>

<file path=docProps/thumbnail.jpeg>
</file>